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72" r:id="rId6"/>
    <p:sldId id="273" r:id="rId7"/>
    <p:sldId id="274" r:id="rId8"/>
    <p:sldId id="275" r:id="rId9"/>
    <p:sldId id="276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</p:embeddedFont>
    <p:embeddedFont>
      <p:font typeface="Montserrat ExtraBold" panose="00000900000000000000" pitchFamily="2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35701-3632-478B-90C2-9922FDBB1636}" v="6" dt="2024-07-01T14:42:00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6774FCA-EA55-4419-873B-4943EF633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0061-BF7D-4A6D-B3F9-730C6811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7F635-0762-450B-9E2C-0F0DC97E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3563-4565-40BB-8C18-6473CEAF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29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6774FCA-EA55-4419-873B-4943EF6335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30061-BF7D-4A6D-B3F9-730C6811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7F635-0762-450B-9E2C-0F0DC97E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3563-4565-40BB-8C18-6473CEAF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7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DE6-E7F5-4DE7-97A6-0C5C92124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799C-58B4-43E4-9BD3-F63972A1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425B-0AC6-4362-B4A7-99229A0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r>
              <a:rPr lang="en-US"/>
              <a:t>NorthPortFL.gov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F8AB-C2C1-4CC9-93F6-27435981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BE21-AF8E-4481-B6A7-065511F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7F7A636-6D86-4FB0-86D7-A5439FC0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6" y="1152525"/>
            <a:ext cx="4995408" cy="2981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2B4D65-F659-4C89-8676-6667C40869C7}"/>
              </a:ext>
            </a:extLst>
          </p:cNvPr>
          <p:cNvSpPr/>
          <p:nvPr userDrawn="1"/>
        </p:nvSpPr>
        <p:spPr>
          <a:xfrm>
            <a:off x="0" y="1"/>
            <a:ext cx="18288000" cy="20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4002354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483A7A4-2DA6-4E8F-BF95-2EAE095B6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A5AA5-2ED0-472B-8051-38687E7B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E99E-78C8-4521-9EC1-33CC59D64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DB065-61BA-4C72-AB50-291DC29F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F50D-1D0C-4B08-BD6A-B79F208B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0660-91A2-4E4C-92F4-E8BC0DAC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C087C-1E8E-47A7-8F39-E3DFCF5A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49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5463B1A0-B097-4A28-B4D4-197D3CC8A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BA5AA5-2ED0-472B-8051-38687E7BA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E99E-78C8-4521-9EC1-33CC59D647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6DB065-61BA-4C72-AB50-291DC29FD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F50D-1D0C-4B08-BD6A-B79F208BA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34DD3E-A913-4B79-83D8-AD009790B653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0660-91A2-4E4C-92F4-E8BC0DAC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C087C-1E8E-47A7-8F39-E3DFCF5A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14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1D1E9-11ED-48D6-B6A1-330C25B1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BCE3A-6192-4426-80EE-6464831F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A91CE-3DE3-446C-9AE4-5E1754A4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86E341-3F67-47A5-AFB7-C4489B728D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B3899-2559-4D09-9B37-61B0E9E0B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8CAA3E-27BC-4C38-9048-97A2032D0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9E29F-2269-466D-8F60-82DBAA20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8D5A-5DC4-4B8C-B6F5-125B75301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9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7BBE70B0-1933-461C-A0C1-69439E36A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95A6F-B944-4FBC-8A10-3138A45E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D8BA5-DF9C-43F1-8D2C-512764DF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5959F-5ADC-417A-91C8-980E4403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D5305-363C-4C44-BCE8-B505D75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0C9F82-777A-49B9-BBCC-3AF28BAE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7000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32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95A6F-B944-4FBC-8A10-3138A45E3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5D8BA5-DF9C-43F1-8D2C-512764DF5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5959F-5ADC-417A-91C8-980E4403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1D5305-363C-4C44-BCE8-B505D75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0C9F82-777A-49B9-BBCC-3AF28BAE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70008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258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CE556-BD54-4745-968F-37011A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32F4C2-C5D3-4222-805F-D438166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44FE6-AE95-452D-AE89-BAEAFBCA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F7B6983-DB94-4FE2-8E49-0D107320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ACEB97-D673-42C0-8ED1-E410FF8BF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700087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5578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8F114F1-B8CB-4633-AA63-7FF940573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966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4F15CE0-B0B5-40CE-8D11-C670F8CCD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420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852FA69-0B6A-4AFB-BBB9-1DFB575AAE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186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5832B8-0303-4AB2-8AE5-E2F5B9408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132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5BF112-A505-4703-8B71-D91880C72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106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61162414-451A-49CE-AE7E-D1C009D29E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3522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B06CCE3-69FD-4033-A77A-B5E3322EA8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99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3FA16F-2D2F-4DBC-8E63-3F0EE77A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3726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32F778C9-612C-449C-8F9F-C814045326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3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194D7E6-6D3E-4B8F-B50B-E81672DE0F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167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ppliance, kitchen appliance&#10;&#10;Description automatically generated">
            <a:extLst>
              <a:ext uri="{FF2B5EF4-FFF2-40B4-BE49-F238E27FC236}">
                <a16:creationId xmlns:a16="http://schemas.microsoft.com/office/drawing/2014/main" id="{07E8143C-03FC-4B7C-AA52-1862898DC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811" y="547690"/>
            <a:ext cx="13344981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811" y="2738439"/>
            <a:ext cx="13344981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8715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A6203C89-D89A-4161-8EE1-791134097F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669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riding a bike on a road&#10;&#10;Description automatically generated with medium confidence">
            <a:extLst>
              <a:ext uri="{FF2B5EF4-FFF2-40B4-BE49-F238E27FC236}">
                <a16:creationId xmlns:a16="http://schemas.microsoft.com/office/drawing/2014/main" id="{8CDE63E8-7DEF-4548-BBD4-D8F62FB58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477" y="547690"/>
            <a:ext cx="13008315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0474" y="2738439"/>
            <a:ext cx="13008317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433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12AFCE9A-66D8-4DC4-8F87-5BCC9CB27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402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04A968-77DF-4669-914C-975292A5D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230" y="547690"/>
            <a:ext cx="12908562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230" y="2738439"/>
            <a:ext cx="12908562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905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6CF5652-CF94-4B1B-8B76-18710ADB4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58" y="534263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458" y="2751862"/>
            <a:ext cx="13536384" cy="73481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413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27B4A-F700-479C-AEE4-32C775C653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39A7F-5B76-48E1-B96F-DC020C3CC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408" y="547690"/>
            <a:ext cx="13536384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69D28-5139-4CA0-9AA8-9D01C9F7C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408" y="2738439"/>
            <a:ext cx="13536384" cy="700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621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68027BC-2939-40DF-AEFF-3C5A74DB8D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6A347-D46E-43D2-8BCE-6C6D54CB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143394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25335-9ACA-4D43-B9EE-73C400046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685801"/>
            <a:ext cx="9258300" cy="8105777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7B96F-AC04-4A34-827D-B82BA65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4919" y="2284808"/>
            <a:ext cx="5898356" cy="6506768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F1EC6-B3A0-41E7-88F8-16DA896C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050D-1398-4D00-915C-281672D6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768-E144-48DD-BC00-15AE693C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38D50-B217-463F-8A53-497E0C50E81C}"/>
              </a:ext>
            </a:extLst>
          </p:cNvPr>
          <p:cNvSpPr/>
          <p:nvPr userDrawn="1"/>
        </p:nvSpPr>
        <p:spPr>
          <a:xfrm>
            <a:off x="-149629" y="2119747"/>
            <a:ext cx="7419110" cy="68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771332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C70321A1-E7F0-4A5C-975F-1EE63DF0B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56A347-D46E-43D2-8BCE-6C6D54CB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1433946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F25335-9ACA-4D43-B9EE-73C400046F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685801"/>
            <a:ext cx="9258300" cy="8105777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7B96F-AC04-4A34-827D-B82BA6531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4919" y="2284808"/>
            <a:ext cx="5898356" cy="6506768"/>
          </a:xfrm>
        </p:spPr>
        <p:txBody>
          <a:bodyPr/>
          <a:lstStyle>
            <a:lvl1pPr marL="428625" indent="-428625">
              <a:buFont typeface="Arial" panose="020B0604020202020204" pitchFamily="34" charset="0"/>
              <a:buChar char="•"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BF1EC6-B3A0-41E7-88F8-16DA896C4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34DD3E-A913-4B79-83D8-AD009790B653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E050D-1398-4D00-915C-281672D6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768-E144-48DD-BC00-15AE693C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D38D50-B217-463F-8A53-497E0C50E81C}"/>
              </a:ext>
            </a:extLst>
          </p:cNvPr>
          <p:cNvSpPr/>
          <p:nvPr userDrawn="1"/>
        </p:nvSpPr>
        <p:spPr>
          <a:xfrm>
            <a:off x="-149629" y="2119747"/>
            <a:ext cx="7419110" cy="685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26677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DE6-E7F5-4DE7-97A6-0C5C9212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843878"/>
            <a:ext cx="15773400" cy="170021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425B-0AC6-4362-B4A7-99229A0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/>
            </a:lvl1pPr>
          </a:lstStyle>
          <a:p>
            <a:r>
              <a:rPr lang="en-US"/>
              <a:t>NorthPortFL.gov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F8AB-C2C1-4CC9-93F6-27435981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BE21-AF8E-4481-B6A7-065511F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7F7A636-6D86-4FB0-86D7-A5439FC0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96" y="1152525"/>
            <a:ext cx="4995408" cy="29811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82B4D65-F659-4C89-8676-6667C40869C7}"/>
              </a:ext>
            </a:extLst>
          </p:cNvPr>
          <p:cNvSpPr/>
          <p:nvPr userDrawn="1"/>
        </p:nvSpPr>
        <p:spPr>
          <a:xfrm>
            <a:off x="0" y="1"/>
            <a:ext cx="18288000" cy="20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51656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F75507A4-A5C1-4C70-8F05-021B43CE8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754DE6-E7F5-4DE7-97A6-0C5C9212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3843878"/>
            <a:ext cx="15773400" cy="1700213"/>
          </a:xfrm>
        </p:spPr>
        <p:txBody>
          <a:bodyPr anchor="b"/>
          <a:lstStyle>
            <a:lvl1pPr algn="ctr">
              <a:defRPr sz="9000">
                <a:solidFill>
                  <a:schemeClr val="bg2"/>
                </a:solidFill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C425B-0AC6-4362-B4A7-99229A02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1">
                <a:solidFill>
                  <a:schemeClr val="bg2"/>
                </a:solidFill>
              </a:defRPr>
            </a:lvl1pPr>
          </a:lstStyle>
          <a:p>
            <a:r>
              <a:rPr lang="en-US"/>
              <a:t>NorthPortFL.gov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F8AB-C2C1-4CC9-93F6-27435981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EBE21-AF8E-4481-B6A7-065511F3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634EB-69E4-49DD-8A9E-9B5927FE3F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7A636-6D86-4FB0-86D7-A5439FC007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6296" y="1252908"/>
            <a:ext cx="4995408" cy="278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E1765-676A-4D8E-A8FA-C8DD93AE0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8FCF7-14D1-4705-A44E-6CD37417E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53CF7-0CC3-44E9-B26E-303FCE936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DD3E-A913-4B79-83D8-AD009790B65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21232-6889-435C-BEF3-ADF1D3DA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47BD-5515-4891-88AD-5D08D2FCC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634EB-69E4-49DD-8A9E-9B5927FE3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8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69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3B0E6-02E7-4A29-B4CA-BF11A0232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2171700"/>
            <a:ext cx="16268700" cy="4279106"/>
          </a:xfrm>
        </p:spPr>
        <p:txBody>
          <a:bodyPr/>
          <a:lstStyle/>
          <a:p>
            <a:r>
              <a:rPr lang="en-US" dirty="0"/>
              <a:t>Charter Referendum 2024</a:t>
            </a:r>
          </a:p>
        </p:txBody>
      </p:sp>
    </p:spTree>
    <p:extLst>
      <p:ext uri="{BB962C8B-B14F-4D97-AF65-F5344CB8AC3E}">
        <p14:creationId xmlns:p14="http://schemas.microsoft.com/office/powerpoint/2010/main" val="3802922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1E1D143-FAFF-D7CF-87DE-FFBDC006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73D221F-1382-65A7-F6DF-60FB4472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7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D47D801-1DAF-90A7-4B24-65496A2BA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8AD4704-F82F-CB93-83D5-CE557B9E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B600738-D9E2-E6EB-42D6-73BDE0EE5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1E580B-4ABD-95FA-A7A1-CEDDDF364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ity of North Port">
      <a:dk1>
        <a:srgbClr val="003865"/>
      </a:dk1>
      <a:lt1>
        <a:sysClr val="window" lastClr="FFFFFF"/>
      </a:lt1>
      <a:dk2>
        <a:srgbClr val="003865"/>
      </a:dk2>
      <a:lt2>
        <a:srgbClr val="FFFFFF"/>
      </a:lt2>
      <a:accent1>
        <a:srgbClr val="009CDE"/>
      </a:accent1>
      <a:accent2>
        <a:srgbClr val="FFB81C"/>
      </a:accent2>
      <a:accent3>
        <a:srgbClr val="003865"/>
      </a:accent3>
      <a:accent4>
        <a:srgbClr val="006842"/>
      </a:accent4>
      <a:accent5>
        <a:srgbClr val="C83E00"/>
      </a:accent5>
      <a:accent6>
        <a:srgbClr val="F89000"/>
      </a:accent6>
      <a:hlink>
        <a:srgbClr val="009CDE"/>
      </a:hlink>
      <a:folHlink>
        <a:srgbClr val="FFB81C"/>
      </a:folHlink>
    </a:clrScheme>
    <a:fontScheme name="City of North Port 1">
      <a:majorFont>
        <a:latin typeface="Montserrat Extra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</Words>
  <Application>Microsoft Office PowerPoint</Application>
  <PresentationFormat>Custom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</vt:lpstr>
      <vt:lpstr>Arial</vt:lpstr>
      <vt:lpstr>Calibri</vt:lpstr>
      <vt:lpstr>Montserrat ExtraBold</vt:lpstr>
      <vt:lpstr>Office Theme</vt:lpstr>
      <vt:lpstr>1_Office Theme</vt:lpstr>
      <vt:lpstr>PowerPoint Presentation</vt:lpstr>
      <vt:lpstr>Charter Referendum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24.IslandWalk.NPU.Presentation</dc:title>
  <dc:creator>Laura Ansel</dc:creator>
  <cp:lastModifiedBy>Madison Ingalls</cp:lastModifiedBy>
  <cp:revision>6</cp:revision>
  <dcterms:created xsi:type="dcterms:W3CDTF">2006-08-16T00:00:00Z</dcterms:created>
  <dcterms:modified xsi:type="dcterms:W3CDTF">2024-07-01T14:43:05Z</dcterms:modified>
  <dc:identifier>DAF5bOGauIA</dc:identifier>
</cp:coreProperties>
</file>